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5" r:id="rId5"/>
    <p:sldId id="267" r:id="rId6"/>
    <p:sldId id="268" r:id="rId7"/>
    <p:sldId id="269" r:id="rId8"/>
    <p:sldId id="258" r:id="rId9"/>
    <p:sldId id="271" r:id="rId10"/>
    <p:sldId id="261" r:id="rId11"/>
    <p:sldId id="262" r:id="rId12"/>
    <p:sldId id="264" r:id="rId13"/>
    <p:sldId id="270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0" autoAdjust="0"/>
    <p:restoredTop sz="94660"/>
  </p:normalViewPr>
  <p:slideViewPr>
    <p:cSldViewPr>
      <p:cViewPr varScale="1">
        <p:scale>
          <a:sx n="106" d="100"/>
          <a:sy n="106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6E1413-3E92-455C-A1E8-C9CAD1CE490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26ED01-2AEF-40B7-B73F-2A547F556A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97" y="529017"/>
            <a:ext cx="8514045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 современном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медиапространстве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уважение, безопасность, достоверность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3854" y="2348880"/>
            <a:ext cx="7422946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700634" cy="466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3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352928" cy="1296144"/>
          </a:xfrm>
        </p:spPr>
        <p:txBody>
          <a:bodyPr>
            <a:noAutofit/>
          </a:bodyPr>
          <a:lstStyle/>
          <a:p>
            <a:pPr algn="l"/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безопасность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несовершеннолетних в Республике Беларусь: правовые и 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 аспекты</a:t>
            </a:r>
            <a:endParaRPr lang="ru-RU" sz="29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6768752" cy="3456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1044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14" y="2348880"/>
            <a:ext cx="418795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59296"/>
            <a:ext cx="3096344" cy="233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9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954" y="1124744"/>
            <a:ext cx="4896545" cy="367240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едиа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комплексное видение мира, включающее психологические, нравственные, эстетические и политические аспекты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484784"/>
            <a:ext cx="31683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39" y="3789040"/>
            <a:ext cx="3602623" cy="239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870527" cy="23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6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84677"/>
            <a:ext cx="485703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975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Правовое обеспечение информационной безопасности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988840"/>
            <a:ext cx="4104456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Республике Беларусь реализуется </a:t>
            </a:r>
            <a:r>
              <a:rPr lang="ru-RU" dirty="0" smtClean="0">
                <a:solidFill>
                  <a:srgbClr val="002060"/>
                </a:solidFill>
              </a:rPr>
              <a:t>по средством </a:t>
            </a:r>
            <a:r>
              <a:rPr lang="ru-RU" dirty="0">
                <a:solidFill>
                  <a:srgbClr val="002060"/>
                </a:solidFill>
              </a:rPr>
              <a:t>разработки нормативных правовых актов, регламентирующих отношения </a:t>
            </a:r>
            <a:r>
              <a:rPr lang="ru-RU" dirty="0" smtClean="0">
                <a:solidFill>
                  <a:srgbClr val="002060"/>
                </a:solidFill>
              </a:rPr>
              <a:t>в информационной </a:t>
            </a:r>
            <a:r>
              <a:rPr lang="ru-RU" sz="2800" dirty="0" smtClean="0">
                <a:solidFill>
                  <a:srgbClr val="002060"/>
                </a:solidFill>
              </a:rPr>
              <a:t>сфере.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AutoShape 2" descr="149 ФЗ «Об информации, информационных технологиях и о защите информаци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88840"/>
            <a:ext cx="3036103" cy="227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908720"/>
            <a:ext cx="51845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национальной безопасности Республики Беларусь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ст. 4  Концепции,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ст. 27 Концепции).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Республики Беларусь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правах ребенка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(ст. 11, ст. 22 Закона).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2961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3145"/>
            <a:ext cx="2808312" cy="397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6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916832"/>
            <a:ext cx="3780928" cy="24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87975"/>
            <a:ext cx="3518998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992888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груминг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буллицид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опасный контент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20889"/>
            <a:ext cx="4513339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>
                <a:solidFill>
                  <a:srgbClr val="002060"/>
                </a:solidFill>
              </a:rPr>
              <a:t>это лишь некоторые из опасностей, которые могут подстерегать в интернете.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4149080"/>
            <a:ext cx="2664296" cy="24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5382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быть прекрасным и полезным средством для обучения, отдыха и общения с друзьями.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4" y="3856391"/>
            <a:ext cx="3672408" cy="252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12" y="1988840"/>
            <a:ext cx="2636870" cy="194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00" y="4365104"/>
            <a:ext cx="2964219" cy="22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76864" cy="1296144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в современном мире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3"/>
            <a:ext cx="6264696" cy="1872207"/>
          </a:xfrm>
        </p:spPr>
        <p:txBody>
          <a:bodyPr>
            <a:normAutofit fontScale="92500"/>
          </a:bodyPr>
          <a:lstStyle/>
          <a:p>
            <a:r>
              <a:rPr lang="ru-RU" dirty="0"/>
              <a:t>Средства массовой информации представляют собой один из важнейших институтов современного общества, так как непосредственно влияют на формирование и эволюцию общественного сознания.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55185"/>
            <a:ext cx="5185386" cy="329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6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Средства массовой информации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5"/>
            <a:ext cx="424847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представляют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собой один из важнейших институтов современного общества, так как непосредственно влияют на формирование и эволюцию общественного сознания.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20162"/>
            <a:ext cx="4164074" cy="249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523125" cy="236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2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41568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последние годы информационное пространство кардинальным образом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изменилось.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32856"/>
            <a:ext cx="3528392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Ведущую </a:t>
            </a:r>
            <a:r>
              <a:rPr lang="ru-RU" dirty="0">
                <a:solidFill>
                  <a:srgbClr val="002060"/>
                </a:solidFill>
              </a:rPr>
              <a:t>роль стала играть сеть Интернет, которая выступает основным каналом для получения новостей и </a:t>
            </a:r>
            <a:r>
              <a:rPr lang="ru-RU" dirty="0" smtClean="0">
                <a:solidFill>
                  <a:srgbClr val="002060"/>
                </a:solidFill>
              </a:rPr>
              <a:t>пространством </a:t>
            </a:r>
            <a:r>
              <a:rPr lang="ru-RU" dirty="0">
                <a:solidFill>
                  <a:srgbClr val="002060"/>
                </a:solidFill>
              </a:rPr>
              <a:t>для общения.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84690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3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6765" y="620688"/>
            <a:ext cx="3868901" cy="792089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6765" y="1257640"/>
            <a:ext cx="432048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ривнес в медиа гипертекст</a:t>
            </a:r>
            <a:r>
              <a:rPr lang="ru-RU" dirty="0">
                <a:solidFill>
                  <a:srgbClr val="002060"/>
                </a:solidFill>
              </a:rPr>
              <a:t>, который связывает различные материалы между собой и даёт нам возможность взаимодействовать с ними, влияя на то, что мы слышим, видим или читаем.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278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64" y="4293096"/>
            <a:ext cx="53228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1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4392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едиатексты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сообщения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тексты, созданные в разных видах и жанрах медиа (например, репортаж по телевидению, онлайн-трансляция, газетная статья, пост в блоге, документальный, художественный фильмы).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7355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4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5527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Медиакультура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–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 производства, передачи и восприятия информации, чтения, анализа, оценки и создания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медиатекстов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медиатворчества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9899"/>
            <a:ext cx="4320481" cy="32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0" y="2263726"/>
            <a:ext cx="3833528" cy="27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171504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медийном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пространстве Беларуси выпускаются газеты и журналы для массового читателя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1"/>
            <a:ext cx="7859216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929907" cy="25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28803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3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965245" cy="1202485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Современное СМИ в Республике Беларусь развиваются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1"/>
            <a:ext cx="583264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активно внедряя в свои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медиаресурсы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цифровые технологии. Одним из самых старых информационных каналов считается Белорусское радио.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15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ноября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исполнилось 95-лет национальному  радиовещанию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2065412" cy="154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29" y="4485926"/>
            <a:ext cx="2857551" cy="160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00276"/>
            <a:ext cx="2133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6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819</TotalTime>
  <Words>330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Мы в современном медиапространстве:    уважение, безопасность, достоверность</vt:lpstr>
      <vt:lpstr> Мы в современном мире информации</vt:lpstr>
      <vt:lpstr>Средства массовой информации </vt:lpstr>
      <vt:lpstr>За последние годы информационное пространство кардинальным образом изменилось. </vt:lpstr>
      <vt:lpstr>Интернет</vt:lpstr>
      <vt:lpstr>Презентация PowerPoint</vt:lpstr>
      <vt:lpstr>Презентация PowerPoint</vt:lpstr>
      <vt:lpstr>На медийном пространстве Беларуси выпускаются газеты и журналы для массового читателя</vt:lpstr>
      <vt:lpstr>Современное СМИ в Республике Беларусь развиваются, </vt:lpstr>
      <vt:lpstr>Информационная безопасность несовершеннолетних в Республике Беларусь: правовые и социальные аспекты</vt:lpstr>
      <vt:lpstr>Презентация PowerPoint</vt:lpstr>
      <vt:lpstr>Правовое обеспечение информационной безопасности </vt:lpstr>
      <vt:lpstr>Презентация PowerPoint</vt:lpstr>
      <vt:lpstr> Кибербуллинг, груминг, буллицид, кибермошенничество, опасный контент  </vt:lpstr>
      <vt:lpstr>Презентация PowerPoint</vt:lpstr>
    </vt:vector>
  </TitlesOfParts>
  <Company>hell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 современном медиапространстве: уважение, безопасность, достоверность</dc:title>
  <dc:creator>1</dc:creator>
  <cp:lastModifiedBy>Змитрачкова Людмила</cp:lastModifiedBy>
  <cp:revision>42</cp:revision>
  <dcterms:created xsi:type="dcterms:W3CDTF">2020-11-13T05:39:19Z</dcterms:created>
  <dcterms:modified xsi:type="dcterms:W3CDTF">2020-11-20T13:22:12Z</dcterms:modified>
</cp:coreProperties>
</file>