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6" r:id="rId10"/>
    <p:sldId id="263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840" autoAdjust="0"/>
  </p:normalViewPr>
  <p:slideViewPr>
    <p:cSldViewPr>
      <p:cViewPr varScale="1">
        <p:scale>
          <a:sx n="107" d="100"/>
          <a:sy n="107" d="100"/>
        </p:scale>
        <p:origin x="12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79B50-9C87-43A5-9EBC-801308B3215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71EF0-1C6E-46C4-87DF-66A44068E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71EF0-1C6E-46C4-87DF-66A44068E4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5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7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2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4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0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0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8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DA279-D6A0-42AC-83B1-F4D134C2BA4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0A8-C0EC-4A52-B221-9747A5FF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5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7281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СОВЕТЫ ПЕДАГОГА-ПСИХОЛОГА УЧАЩИМСЯ ПРИ ПОДГОТОВКЕ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 ЭКЗАМЕНАМ, ЗАЧЁТАМ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589240"/>
            <a:ext cx="4168552" cy="9878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И.Л. Есьман</a:t>
            </a:r>
          </a:p>
          <a:p>
            <a:pPr algn="r"/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УО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БГТУ»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«БГКПСМ»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leks\Desktop\books_15_29091202-e1532858726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578"/>
            <a:ext cx="5454958" cy="38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08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Успешность выполнения заданий работы на экзамене Вы обеспечите, конечно же, хорошим настроением и серьёзной подготовкой.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2447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Помните старое шутливое выражение: "На экзамене у студента нет большего врага, чем сам студент".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8328" y="311716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 что не волнуйтесь, не спешите, относитесь ответственно к вашей цели успешно сдать экзамены, будьте уверены в своих силах,  и вы сдадите!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4371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в коем случае делать не следует, так это принимать успокоительные средства. Результат может оказаться плачевным. Вялость и заторможенность не позволят сосредоточиться.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0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1138957"/>
          </a:xfrm>
        </p:spPr>
        <p:txBody>
          <a:bodyPr>
            <a:no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«Экзамены: единственная возможность знать хоть что-то хотя бы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несколько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дней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leks\Desktop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72457"/>
            <a:ext cx="4392487" cy="54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7" y="836712"/>
            <a:ext cx="510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к сесси. Экзамен. Зачёт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2904" y="24208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Серьезно подготовиться к сессии и успешно сдать все экзамены и зачёты  - долг каждого студента. Основное в подготовке к сессии - это повторение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материала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курса 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предмета,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которому необходимо сдавать экзамен или зачёт.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05" y="3736567"/>
            <a:ext cx="91379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Оборудовать рабочее место. Надо продумать все, чтобы заниматься было удобно, чтобы ничего не отвлекало от занятий, чтобы все необходимое для подготовки к экзамену или зачёту было под рукой: учебники, пособия, тетради или бумага для записей и другое. Психологи, изучающие влияние цвета на человека, рекомендуют ввести в интерьер цветовые «пятна»: желтые, оранжевые, фиолетовые, поскольку они повышают интеллектуальную активность</a:t>
            </a:r>
          </a:p>
        </p:txBody>
      </p:sp>
      <p:pic>
        <p:nvPicPr>
          <p:cNvPr id="10" name="Рисунок 9" descr="https://sgk.msu.by/images/psih/1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64672"/>
            <a:ext cx="1657350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7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61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921375" algn="l"/>
              </a:tabLs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ПСИХОЛОГИЧЕСКИ ПОДГОТОВИТЬСЯ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ЭКЗАМЕНУ, ЗАЧЁТУ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56490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того чтобы в кризисной ситуации не терять головы, необходимо при подготовке к ней не ставить перед собой сверхзадач для достижения сверхцелей. Не стоит дожидаться, пока ситуация станет катастрофической. Готовиться к ней лучше в состоянии относительного покоя. Начинай готовиться к экзаменам, зачётам заранее, понемногу, по частям.</a:t>
            </a:r>
          </a:p>
        </p:txBody>
      </p:sp>
    </p:spTree>
    <p:extLst>
      <p:ext uri="{BB962C8B-B14F-4D97-AF65-F5344CB8AC3E}">
        <p14:creationId xmlns:p14="http://schemas.microsoft.com/office/powerpoint/2010/main" val="29164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9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Приступая к подготовке, полезно составить план на день, в котором постараться определить объем материала для ежедневных занятий, с учетом имеющегося на подготовку к экзамену или зачёту времени.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8450" y="1412776"/>
            <a:ext cx="9142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Начинать изучение, когда нет усталости, на «свежую голову», с трудного материала. Если нет настроения, тогда с лёгкого, интересного. За учебники и конспекты лучше садиться в дневные часы, когда работоспособность наиболее высокая.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73" y="27809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Чередовать 40 минут работы с 10-ти минутным перерывом. Отдых должен быть активным: встать, походить, сделать несколько физических упражнений, несложную работу по дому, посмотреть в даль в окно. Прогулка на свежем воздухе не меньше двух часов.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6383" y="4077072"/>
            <a:ext cx="9142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Никогда не надо стараться выучить весь материал наизусть. Важно понять материал, поэтому концентрируйте внимание на ключевых мыслях и понятиях.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Обязательно научитесь хорошо выполнять практические задания. Учитесь объяснять, как вы их выполняли, каким был ход ваших рассуждений.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Обязательно посетите консультацию к экзамену, на которой вы сможете выяснить имеющиеся у вас вопросы по экзаменационному материалу, получить рекомендации педагога.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6383" y="6062230"/>
            <a:ext cx="9134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период сессии Вы должны хорошо и своевременно питаться 3-4 раза в день, для этого надо продумать свой бюджет. </a:t>
            </a:r>
          </a:p>
        </p:txBody>
      </p:sp>
    </p:spTree>
    <p:extLst>
      <p:ext uri="{BB962C8B-B14F-4D97-AF65-F5344CB8AC3E}">
        <p14:creationId xmlns:p14="http://schemas.microsoft.com/office/powerpoint/2010/main" val="1293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gk.msu.by/images/psih/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484784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Несколько слов о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питании.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В составе пищевых продуктов должно быть достаточное количество жизненно необходимых веществ, к числу которых относятся белки, жиры, углеводы, витамины, микроэлементы. Кроме того, от пищи требуется, чтобы она была достаточно калорийной (для обеспечения нужного притока энергии) и в то же время не обильной, ибо тогда она не успевает полностью перевариться. В период подготовки к экзаменам рекомендуется прием возбуждающих напитков (крепкий чай, кофе), но ни в коем случае нельзя применять различные фармакологические вещества (транквилизаторы и пр.).</a:t>
            </a:r>
          </a:p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90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367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УПРАЖНЕНИЯ ДЛЯ СНЯТИЯ ВНУТРЕННЕГО НАПРЯЖЕНИЯ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Сбросить внутреннее напряжение и успокоиться при подготовке к сдаче экзамена Вам помогут методы </a:t>
            </a:r>
            <a:r>
              <a:rPr lang="ru-RU" sz="2000" b="1" dirty="0" err="1"/>
              <a:t>саморегуляции</a:t>
            </a:r>
            <a:r>
              <a:rPr lang="ru-RU" sz="2000" b="1" dirty="0"/>
              <a:t>: релаксация (расслабление), концентрация, визуализация и самовнушение.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85293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самовнушение.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Оно должно быть позитивным, жизнеутверждающим, конструктивным (нельзя внушать себе негативное) –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Сегодня у меня всё получится; Сегодня я буду спокойной(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ным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находчивой(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вым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уверенной(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ным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Следует помнить, что психологические методы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достаточно индивидуальны, поэтому вам при подготовке и во время сдачи экзамена необходимо найти свои собственные способы самовнушения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47948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ВЕСТИ СЕБЯ ВО ВРЕМЯ СДАЧИ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844824"/>
            <a:ext cx="9143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 началом работы нужно сосредоточиться, расслабиться и успокоиться.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Расслабленная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сосредоточенность гораздо эффективнее, чем напряжённое, скованное внимание.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Соблюдайте правила поведения на экзамене.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 уверены в успехе.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 внимательны.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Читайте задание до конца.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Начинайте с лёгкого.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Думайте только о текущем задании.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Вы взволнованы, то закройте глаза,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расслабтесь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вспомнив на минуту что-то смешное или приятное. После того как Вы придёте в рабочее состояние, внимательно прочитайте вопросы. Не может быть, что Вы абсолютно ничего не знали. Просто не бывает такого!</a:t>
            </a:r>
          </a:p>
        </p:txBody>
      </p:sp>
    </p:spTree>
    <p:extLst>
      <p:ext uri="{BB962C8B-B14F-4D97-AF65-F5344CB8AC3E}">
        <p14:creationId xmlns:p14="http://schemas.microsoft.com/office/powerpoint/2010/main" val="22469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2688" y="585817"/>
            <a:ext cx="6388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делать, если глаза устали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eks\Desktop\uprazhneniya_dlya_gla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6" r="-436" b="15714"/>
          <a:stretch/>
        </p:blipFill>
        <p:spPr bwMode="auto">
          <a:xfrm>
            <a:off x="4185054" y="3604699"/>
            <a:ext cx="4803772" cy="277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61" y="1700808"/>
            <a:ext cx="6586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Нарисуй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глазами свое имя, отчество,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фамилию.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Попеременно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фиксируй взгляд на удаленном предмете (20 сек.), потом — на листе бумаги перед собой (20 сек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0" y="3639800"/>
            <a:ext cx="4778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В каждом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кабинете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быть разминка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глаз.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858</Words>
  <Application>Microsoft Office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Wingdings</vt:lpstr>
      <vt:lpstr>Тема Office</vt:lpstr>
      <vt:lpstr>СОВЕТЫ ПЕДАГОГА-ПСИХОЛОГА УЧАЩИМСЯ ПРИ ПОДГОТОВКЕ  К ЭКЗАМЕНАМ, ЗАЧЁТАМ</vt:lpstr>
      <vt:lpstr>«Экзамены: единственная возможность знать хоть что-то хотя бы несколько дней»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ПЕДАГОГА-ПСИХОЛОГА УЧАЩИМСЯ ПРИ ПОДГОТОВКЕ  К ЭКЗАМЕНАМ, ЗАЧЁТАМ</dc:title>
  <dc:creator>Alexander</dc:creator>
  <cp:lastModifiedBy>RePack by Diakov</cp:lastModifiedBy>
  <cp:revision>16</cp:revision>
  <dcterms:created xsi:type="dcterms:W3CDTF">2020-04-26T11:58:30Z</dcterms:created>
  <dcterms:modified xsi:type="dcterms:W3CDTF">2020-06-03T07:57:57Z</dcterms:modified>
</cp:coreProperties>
</file>